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213" y="1179576"/>
            <a:ext cx="901757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683" y="1179576"/>
            <a:ext cx="711463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279" y="1179576"/>
            <a:ext cx="525744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480" y="1179576"/>
            <a:ext cx="603504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480" y="1179576"/>
            <a:ext cx="603504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